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6B8F074-EE7C-46C1-BCD4-2E46E5AB9EFD}" type="datetimeFigureOut">
              <a:rPr lang="en-US" smtClean="0"/>
              <a:t>10/11/2023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BC2A84A2-42EC-4968-BAD1-194C475B18BF}"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B8F074-EE7C-46C1-BCD4-2E46E5AB9EFD}" type="datetimeFigureOut">
              <a:rPr lang="en-US" smtClean="0"/>
              <a:t>10/11/2023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B8F074-EE7C-46C1-BCD4-2E46E5AB9EFD}" type="datetimeFigureOut">
              <a:rPr lang="en-US" smtClean="0"/>
              <a:t>10/11/2023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B8F074-EE7C-46C1-BCD4-2E46E5AB9EFD}" type="datetimeFigureOut">
              <a:rPr lang="en-US" smtClean="0"/>
              <a:t>10/11/2023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B8F074-EE7C-46C1-BCD4-2E46E5AB9EFD}" type="datetimeFigureOut">
              <a:rPr lang="en-US" smtClean="0"/>
              <a:t>10/11/2023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2A84A2-42EC-4968-BAD1-194C475B18BF}"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B8F074-EE7C-46C1-BCD4-2E46E5AB9EFD}" type="datetimeFigureOut">
              <a:rPr lang="en-US" smtClean="0"/>
              <a:t>10/11/2023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B8F074-EE7C-46C1-BCD4-2E46E5AB9EFD}" type="datetimeFigureOut">
              <a:rPr lang="en-US" smtClean="0"/>
              <a:t>10/11/2023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B8F074-EE7C-46C1-BCD4-2E46E5AB9EFD}" type="datetimeFigureOut">
              <a:rPr lang="en-US" smtClean="0"/>
              <a:t>10/11/2023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8F074-EE7C-46C1-BCD4-2E46E5AB9EFD}" type="datetimeFigureOut">
              <a:rPr lang="en-US" smtClean="0"/>
              <a:t>10/11/2023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B8F074-EE7C-46C1-BCD4-2E46E5AB9EFD}" type="datetimeFigureOut">
              <a:rPr lang="en-US" smtClean="0"/>
              <a:t>10/11/2023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2A84A2-42EC-4968-BAD1-194C475B18BF}"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B8F074-EE7C-46C1-BCD4-2E46E5AB9EFD}" type="datetimeFigureOut">
              <a:rPr lang="en-US" smtClean="0"/>
              <a:t>10/11/2023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BC2A84A2-42EC-4968-BAD1-194C475B18BF}" type="slidenum">
              <a:rPr lang="en-IN" smtClean="0"/>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6B8F074-EE7C-46C1-BCD4-2E46E5AB9EFD}" type="datetimeFigureOut">
              <a:rPr lang="en-US" smtClean="0"/>
              <a:t>10/11/2023</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2A84A2-42EC-4968-BAD1-194C475B18BF}" type="slidenum">
              <a:rPr lang="en-IN" smtClean="0"/>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Educational Reforms</a:t>
            </a:r>
            <a:endParaRPr lang="en-IN" dirty="0"/>
          </a:p>
        </p:txBody>
      </p:sp>
      <p:sp>
        <p:nvSpPr>
          <p:cNvPr id="3" name="Content Placeholder 2"/>
          <p:cNvSpPr>
            <a:spLocks noGrp="1"/>
          </p:cNvSpPr>
          <p:nvPr>
            <p:ph idx="1"/>
          </p:nvPr>
        </p:nvSpPr>
        <p:spPr>
          <a:xfrm>
            <a:off x="5364088" y="3645024"/>
            <a:ext cx="3322712" cy="2016224"/>
          </a:xfrm>
        </p:spPr>
        <p:txBody>
          <a:bodyPr>
            <a:normAutofit/>
          </a:bodyPr>
          <a:lstStyle/>
          <a:p>
            <a:pPr marL="0" indent="0" algn="ctr">
              <a:lnSpc>
                <a:spcPct val="110000"/>
              </a:lnSpc>
              <a:buNone/>
            </a:pPr>
            <a:r>
              <a:rPr lang="en-US" sz="1800" dirty="0">
                <a:solidFill>
                  <a:schemeClr val="accent6">
                    <a:lumMod val="75000"/>
                  </a:schemeClr>
                </a:solidFill>
              </a:rPr>
              <a:t>Prepared by</a:t>
            </a:r>
          </a:p>
          <a:p>
            <a:pPr marL="0" indent="0" algn="ctr">
              <a:lnSpc>
                <a:spcPct val="110000"/>
              </a:lnSpc>
              <a:buNone/>
            </a:pPr>
            <a:r>
              <a:rPr lang="en-US" sz="1800" dirty="0" err="1">
                <a:solidFill>
                  <a:schemeClr val="accent6">
                    <a:lumMod val="75000"/>
                  </a:schemeClr>
                </a:solidFill>
              </a:rPr>
              <a:t>Bhaben</a:t>
            </a:r>
            <a:r>
              <a:rPr lang="en-US" sz="1800" dirty="0">
                <a:solidFill>
                  <a:schemeClr val="accent6">
                    <a:lumMod val="75000"/>
                  </a:schemeClr>
                </a:solidFill>
              </a:rPr>
              <a:t> </a:t>
            </a:r>
            <a:r>
              <a:rPr lang="en-US" sz="1800" dirty="0" err="1">
                <a:solidFill>
                  <a:schemeClr val="accent6">
                    <a:lumMod val="75000"/>
                  </a:schemeClr>
                </a:solidFill>
              </a:rPr>
              <a:t>Khanikar</a:t>
            </a:r>
            <a:endParaRPr lang="en-US" sz="1800" dirty="0">
              <a:solidFill>
                <a:schemeClr val="accent6">
                  <a:lumMod val="75000"/>
                </a:schemeClr>
              </a:solidFill>
            </a:endParaRPr>
          </a:p>
          <a:p>
            <a:pPr marL="0" indent="0" algn="ctr">
              <a:lnSpc>
                <a:spcPct val="110000"/>
              </a:lnSpc>
              <a:buNone/>
            </a:pPr>
            <a:r>
              <a:rPr lang="en-US" sz="1800" dirty="0">
                <a:solidFill>
                  <a:schemeClr val="accent6">
                    <a:lumMod val="75000"/>
                  </a:schemeClr>
                </a:solidFill>
              </a:rPr>
              <a:t>Asst. Prof. Dept. of History</a:t>
            </a:r>
          </a:p>
          <a:p>
            <a:pPr marL="0" indent="0" algn="ctr">
              <a:lnSpc>
                <a:spcPct val="110000"/>
              </a:lnSpc>
              <a:buNone/>
            </a:pPr>
            <a:r>
              <a:rPr lang="en-US" sz="1800" dirty="0" err="1">
                <a:solidFill>
                  <a:schemeClr val="accent6">
                    <a:lumMod val="75000"/>
                  </a:schemeClr>
                </a:solidFill>
              </a:rPr>
              <a:t>Bengtol</a:t>
            </a:r>
            <a:r>
              <a:rPr lang="en-US" sz="1800" dirty="0">
                <a:solidFill>
                  <a:schemeClr val="accent6">
                    <a:lumMod val="75000"/>
                  </a:schemeClr>
                </a:solidFill>
              </a:rPr>
              <a:t> College</a:t>
            </a:r>
            <a:endParaRPr lang="en-IN" sz="1800" dirty="0">
              <a:solidFill>
                <a:schemeClr val="accent6">
                  <a:lumMod val="75000"/>
                </a:schemeClr>
              </a:solidFill>
            </a:endParaRPr>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Educational Reforms</a:t>
            </a:r>
            <a:endParaRPr lang="en-IN" dirty="0"/>
          </a:p>
        </p:txBody>
      </p:sp>
      <p:sp>
        <p:nvSpPr>
          <p:cNvPr id="3" name="Content Placeholder 2"/>
          <p:cNvSpPr>
            <a:spLocks noGrp="1"/>
          </p:cNvSpPr>
          <p:nvPr>
            <p:ph idx="1"/>
          </p:nvPr>
        </p:nvSpPr>
        <p:spPr/>
        <p:txBody>
          <a:bodyPr>
            <a:normAutofit fontScale="70000" lnSpcReduction="20000"/>
          </a:bodyPr>
          <a:lstStyle/>
          <a:p>
            <a:r>
              <a:rPr lang="en-IN" dirty="0"/>
              <a:t>A striking change took place in the field of Education  under Meiji government. A department of Education was set up in 1871 under a law  was proclaimed.  According to this Imperial mandate , provisions  were made in 1882 for compulsory  primary education  in the American model in which both boys and girls  of six years old were required to attend a four year </a:t>
            </a:r>
            <a:r>
              <a:rPr lang="en-IN" dirty="0" err="1"/>
              <a:t>course.Since</a:t>
            </a:r>
            <a:r>
              <a:rPr lang="en-IN" dirty="0"/>
              <a:t> the very inception of their study  the Children were taught, among other things, to revere the king and show loyalty to him. Provisions were also made for the Secondary  education  which proposed the students for higher  education in the University level.  Secondary  education for example , stressed </a:t>
            </a:r>
            <a:r>
              <a:rPr lang="en-IN" dirty="0" err="1"/>
              <a:t>women”s</a:t>
            </a:r>
            <a:r>
              <a:rPr lang="en-IN" dirty="0"/>
              <a:t>  role as a wife and mother. The new government  however  made no provision  for higher education  for women  </a:t>
            </a:r>
            <a:r>
              <a:rPr lang="en-IN" dirty="0" smtClean="0"/>
              <a:t>till 1902</a:t>
            </a:r>
            <a:r>
              <a:rPr lang="en-IN" dirty="0"/>
              <a:t>.  Commercial schools  were set up to train the young Japanese  in western </a:t>
            </a:r>
            <a:r>
              <a:rPr lang="en-IN" dirty="0" err="1"/>
              <a:t>fasions</a:t>
            </a:r>
            <a:r>
              <a:rPr lang="en-IN" dirty="0"/>
              <a:t> in the field of  trade and Commerce. Provisions wee made  for the study  of western  science and technology. Western languages,  specially  English were studied freely in Japan. But the government to put a check upon the press with the fear that it might  pollute the mind of the common men through erratic ideas. Consequently a press Law was promulgated in 1875 to hold in check such newspapers  as conveying erratic </a:t>
            </a:r>
            <a:r>
              <a:rPr lang="en-IN" dirty="0" smtClean="0"/>
              <a:t>statements</a:t>
            </a:r>
            <a:r>
              <a:rPr lang="en-IN" dirty="0"/>
              <a:t>.</a:t>
            </a:r>
          </a:p>
          <a:p>
            <a:endParaRPr lang="en-IN" dirty="0"/>
          </a:p>
        </p:txBody>
      </p:sp>
    </p:spTree>
    <p:extLst>
      <p:ext uri="{BB962C8B-B14F-4D97-AF65-F5344CB8AC3E}">
        <p14:creationId xmlns:p14="http://schemas.microsoft.com/office/powerpoint/2010/main" val="3812452082"/>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RE-adjustment of State -Economy</a:t>
            </a:r>
            <a:endParaRPr lang="en-IN" dirty="0"/>
          </a:p>
        </p:txBody>
      </p:sp>
      <p:sp>
        <p:nvSpPr>
          <p:cNvPr id="3" name="Content Placeholder 2"/>
          <p:cNvSpPr>
            <a:spLocks noGrp="1"/>
          </p:cNvSpPr>
          <p:nvPr>
            <p:ph idx="1"/>
          </p:nvPr>
        </p:nvSpPr>
        <p:spPr/>
        <p:txBody>
          <a:bodyPr>
            <a:normAutofit fontScale="92500"/>
          </a:bodyPr>
          <a:lstStyle/>
          <a:p>
            <a:r>
              <a:rPr lang="en-IN" dirty="0" smtClean="0"/>
              <a:t>The state made extensive use of existing  private </a:t>
            </a:r>
            <a:r>
              <a:rPr lang="en-IN" dirty="0" err="1" smtClean="0"/>
              <a:t>concerns.It</a:t>
            </a:r>
            <a:r>
              <a:rPr lang="en-IN" dirty="0" smtClean="0"/>
              <a:t> established  model industries and transferred  them to some great  financial houses at low prices.</a:t>
            </a:r>
          </a:p>
          <a:p>
            <a:r>
              <a:rPr lang="en-IN" dirty="0" smtClean="0"/>
              <a:t>To make the country self sufficient , different industries were set up in the western model to compete the western products both quantitatively and qualitatively. </a:t>
            </a:r>
            <a:r>
              <a:rPr lang="en-IN" dirty="0" err="1" smtClean="0"/>
              <a:t>Arsenels</a:t>
            </a:r>
            <a:r>
              <a:rPr lang="en-IN" dirty="0" smtClean="0"/>
              <a:t>, foundries at ship- yards were constructed in large number.  Various mines were exploited with the foreign technical assistance.  Cotton mills, paper mills, chemicals works and factories for producing glass and cement were established to cater to the needs of the people. </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TotalTime>
  <Words>352</Words>
  <Application>Microsoft Office PowerPoint</Application>
  <PresentationFormat>On-screen Show (4:3)</PresentationFormat>
  <Paragraphs>10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Flow</vt:lpstr>
      <vt:lpstr>Educational Reforms</vt:lpstr>
      <vt:lpstr>Educational Reforms</vt:lpstr>
      <vt:lpstr>  RE-adjustment of State -Economy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Reforms</dc:title>
  <dc:creator>Pavilion</dc:creator>
  <cp:lastModifiedBy>Lenovo</cp:lastModifiedBy>
  <cp:revision>3</cp:revision>
  <dcterms:created xsi:type="dcterms:W3CDTF">2023-09-01T04:07:14Z</dcterms:created>
  <dcterms:modified xsi:type="dcterms:W3CDTF">2023-10-11T07:20:43Z</dcterms:modified>
</cp:coreProperties>
</file>