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1" r:id="rId6"/>
    <p:sldId id="259" r:id="rId7"/>
    <p:sldId id="262" r:id="rId8"/>
    <p:sldId id="263"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8BA3A-4A25-46AB-A69C-32F4B8AF0978}"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0968B-3096-4785-BE63-0B3DC370C5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BA3A-4A25-46AB-A69C-32F4B8AF0978}"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0968B-3096-4785-BE63-0B3DC370C5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1214446"/>
          </a:xfrm>
        </p:spPr>
        <p:txBody>
          <a:bodyPr>
            <a:normAutofit/>
          </a:bodyPr>
          <a:lstStyle/>
          <a:p>
            <a:r>
              <a:rPr lang="en-US" dirty="0" smtClean="0">
                <a:solidFill>
                  <a:srgbClr val="C00000"/>
                </a:solidFill>
              </a:rPr>
              <a:t>Introduction to Greek </a:t>
            </a:r>
            <a:r>
              <a:rPr lang="en-US" dirty="0" smtClean="0">
                <a:solidFill>
                  <a:srgbClr val="C00000"/>
                </a:solidFill>
              </a:rPr>
              <a:t>Philosophy</a:t>
            </a:r>
            <a:endParaRPr lang="en-US" dirty="0">
              <a:solidFill>
                <a:srgbClr val="C00000"/>
              </a:solidFill>
            </a:endParaRPr>
          </a:p>
        </p:txBody>
      </p:sp>
      <p:sp>
        <p:nvSpPr>
          <p:cNvPr id="3" name="Subtitle 2"/>
          <p:cNvSpPr>
            <a:spLocks noGrp="1"/>
          </p:cNvSpPr>
          <p:nvPr>
            <p:ph type="subTitle" idx="1"/>
          </p:nvPr>
        </p:nvSpPr>
        <p:spPr>
          <a:xfrm>
            <a:off x="3707904" y="3356992"/>
            <a:ext cx="4064496" cy="2281808"/>
          </a:xfrm>
        </p:spPr>
        <p:txBody>
          <a:bodyPr>
            <a:noAutofit/>
          </a:bodyPr>
          <a:lstStyle/>
          <a:p>
            <a:r>
              <a:rPr lang="en-US" sz="2400" dirty="0" smtClean="0">
                <a:solidFill>
                  <a:srgbClr val="002060"/>
                </a:solidFill>
              </a:rPr>
              <a:t>Prepared by</a:t>
            </a:r>
          </a:p>
          <a:p>
            <a:r>
              <a:rPr lang="en-US" sz="2400" dirty="0" smtClean="0">
                <a:solidFill>
                  <a:srgbClr val="002060"/>
                </a:solidFill>
              </a:rPr>
              <a:t>Dr. </a:t>
            </a:r>
            <a:r>
              <a:rPr lang="en-US" sz="2400" dirty="0" err="1" smtClean="0">
                <a:solidFill>
                  <a:srgbClr val="002060"/>
                </a:solidFill>
              </a:rPr>
              <a:t>Anosh</a:t>
            </a:r>
            <a:r>
              <a:rPr lang="en-US" sz="2400" dirty="0" smtClean="0">
                <a:solidFill>
                  <a:srgbClr val="002060"/>
                </a:solidFill>
              </a:rPr>
              <a:t> </a:t>
            </a:r>
            <a:r>
              <a:rPr lang="en-US" sz="2400" dirty="0" err="1" smtClean="0">
                <a:solidFill>
                  <a:srgbClr val="002060"/>
                </a:solidFill>
              </a:rPr>
              <a:t>Narzary</a:t>
            </a:r>
            <a:endParaRPr lang="en-US" sz="2400" dirty="0" smtClean="0">
              <a:solidFill>
                <a:srgbClr val="002060"/>
              </a:solidFill>
            </a:endParaRPr>
          </a:p>
          <a:p>
            <a:r>
              <a:rPr lang="en-US" sz="2400" dirty="0" smtClean="0">
                <a:solidFill>
                  <a:srgbClr val="002060"/>
                </a:solidFill>
              </a:rPr>
              <a:t>Asst. Prof. Dept. of Philosophy</a:t>
            </a:r>
          </a:p>
          <a:p>
            <a:r>
              <a:rPr lang="en-US" sz="2400" dirty="0" err="1" smtClean="0">
                <a:solidFill>
                  <a:srgbClr val="002060"/>
                </a:solidFill>
              </a:rPr>
              <a:t>Bengtol</a:t>
            </a:r>
            <a:r>
              <a:rPr lang="en-US" sz="2400" dirty="0" smtClean="0">
                <a:solidFill>
                  <a:srgbClr val="002060"/>
                </a:solidFill>
              </a:rPr>
              <a:t> College, </a:t>
            </a:r>
            <a:r>
              <a:rPr lang="en-US" sz="2400" dirty="0" err="1" smtClean="0">
                <a:solidFill>
                  <a:srgbClr val="002060"/>
                </a:solidFill>
              </a:rPr>
              <a:t>Bengtol</a:t>
            </a:r>
            <a:endParaRPr lang="en-US" sz="24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1214446"/>
          </a:xfrm>
        </p:spPr>
        <p:txBody>
          <a:bodyPr>
            <a:normAutofit fontScale="90000"/>
          </a:bodyPr>
          <a:lstStyle/>
          <a:p>
            <a:r>
              <a:rPr lang="en-US" dirty="0" smtClean="0">
                <a:solidFill>
                  <a:srgbClr val="C00000"/>
                </a:solidFill>
              </a:rPr>
              <a:t>Introduction to Greek Philosophy</a:t>
            </a:r>
            <a:br>
              <a:rPr lang="en-US" dirty="0" smtClean="0">
                <a:solidFill>
                  <a:srgbClr val="C00000"/>
                </a:solidFill>
              </a:rPr>
            </a:br>
            <a:r>
              <a:rPr lang="en-US" sz="4000" dirty="0" smtClean="0">
                <a:solidFill>
                  <a:srgbClr val="C00000"/>
                </a:solidFill>
              </a:rPr>
              <a:t>GREEK PHILOSOPHY</a:t>
            </a:r>
            <a:endParaRPr lang="en-US" dirty="0">
              <a:solidFill>
                <a:srgbClr val="C00000"/>
              </a:solidFill>
            </a:endParaRPr>
          </a:p>
        </p:txBody>
      </p:sp>
      <p:sp>
        <p:nvSpPr>
          <p:cNvPr id="3" name="Subtitle 2"/>
          <p:cNvSpPr>
            <a:spLocks noGrp="1"/>
          </p:cNvSpPr>
          <p:nvPr>
            <p:ph type="subTitle" idx="1"/>
          </p:nvPr>
        </p:nvSpPr>
        <p:spPr>
          <a:xfrm>
            <a:off x="1371600" y="2071678"/>
            <a:ext cx="6400800" cy="3567122"/>
          </a:xfrm>
        </p:spPr>
        <p:txBody>
          <a:bodyPr>
            <a:noAutofit/>
          </a:bodyPr>
          <a:lstStyle/>
          <a:p>
            <a:pPr algn="just"/>
            <a:r>
              <a:rPr lang="en-US" sz="2400" dirty="0">
                <a:solidFill>
                  <a:srgbClr val="C00000"/>
                </a:solidFill>
              </a:rPr>
              <a:t>Ancient Greek philosophy arose in the 6th </a:t>
            </a:r>
            <a:r>
              <a:rPr lang="en-US" sz="2400" dirty="0" smtClean="0">
                <a:solidFill>
                  <a:srgbClr val="C00000"/>
                </a:solidFill>
              </a:rPr>
              <a:t>BC</a:t>
            </a:r>
          </a:p>
          <a:p>
            <a:pPr algn="just"/>
            <a:r>
              <a:rPr lang="en-US" sz="2400" dirty="0">
                <a:solidFill>
                  <a:srgbClr val="C00000"/>
                </a:solidFill>
              </a:rPr>
              <a:t>Philosophy was used to make sense of the world using reason. It dealt with a wide variety of subjects, including astronomy, epistemology, mathematics, political philosophy, ethics, metaphysics, ontology, logic, biology, rhetoric and </a:t>
            </a:r>
            <a:r>
              <a:rPr lang="en-US" sz="2400" dirty="0" smtClean="0">
                <a:solidFill>
                  <a:srgbClr val="C00000"/>
                </a:solidFill>
              </a:rPr>
              <a:t>aesthetics.</a:t>
            </a:r>
            <a:endParaRPr lang="en-US" sz="2400" dirty="0">
              <a:solidFill>
                <a:srgbClr val="C00000"/>
              </a:solidFill>
            </a:endParaRPr>
          </a:p>
        </p:txBody>
      </p:sp>
    </p:spTree>
    <p:extLst>
      <p:ext uri="{BB962C8B-B14F-4D97-AF65-F5344CB8AC3E}">
        <p14:creationId xmlns:p14="http://schemas.microsoft.com/office/powerpoint/2010/main" val="71046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Thales (Greek Philosopher)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071802" y="2500306"/>
            <a:ext cx="2928958" cy="292895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Greek Philosophy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00034" y="1214422"/>
            <a:ext cx="8001056" cy="52864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3700" r="5805" b="42231"/>
          <a:stretch>
            <a:fillRect/>
          </a:stretch>
        </p:blipFill>
        <p:spPr bwMode="auto">
          <a:xfrm>
            <a:off x="1500166" y="642918"/>
            <a:ext cx="6286544" cy="53578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5682" t="54762" r="5682"/>
          <a:stretch>
            <a:fillRect/>
          </a:stretch>
        </p:blipFill>
        <p:spPr bwMode="auto">
          <a:xfrm>
            <a:off x="1500166" y="928670"/>
            <a:ext cx="6072230" cy="471490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lstStyle/>
          <a:p>
            <a:pPr algn="just">
              <a:buNone/>
            </a:pPr>
            <a:r>
              <a:rPr lang="en-US" dirty="0" smtClean="0"/>
              <a:t>    		</a:t>
            </a:r>
            <a:r>
              <a:rPr lang="en-US" dirty="0" smtClean="0">
                <a:solidFill>
                  <a:srgbClr val="7030A0"/>
                </a:solidFill>
              </a:rPr>
              <a:t>Pythagoras was an ancient Greek philosopher and mathematician, best known for his contributions to geometry and for the Pythagorean theorem, which is named after him. </a:t>
            </a:r>
          </a:p>
          <a:p>
            <a:pPr algn="just">
              <a:buNone/>
            </a:pPr>
            <a:r>
              <a:rPr lang="en-US" dirty="0" smtClean="0"/>
              <a:t>			</a:t>
            </a:r>
            <a:r>
              <a:rPr lang="en-US" dirty="0" smtClean="0">
                <a:solidFill>
                  <a:srgbClr val="002060"/>
                </a:solidFill>
              </a:rPr>
              <a:t>He is one of the most famous and influential mathematicians and thinkers of ancient Greece.</a:t>
            </a:r>
            <a:endParaRPr lang="en-US"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92500" lnSpcReduction="20000"/>
          </a:bodyPr>
          <a:lstStyle/>
          <a:p>
            <a:pPr algn="just">
              <a:buNone/>
            </a:pPr>
            <a:r>
              <a:rPr lang="en-US" dirty="0" smtClean="0"/>
              <a:t>		</a:t>
            </a:r>
            <a:r>
              <a:rPr lang="en-US" dirty="0" smtClean="0">
                <a:solidFill>
                  <a:srgbClr val="C00000"/>
                </a:solidFill>
              </a:rPr>
              <a:t>Democritus was an ancient Greek philosopher born around 460 BCE in </a:t>
            </a:r>
            <a:r>
              <a:rPr lang="en-US" dirty="0" err="1" smtClean="0">
                <a:solidFill>
                  <a:srgbClr val="C00000"/>
                </a:solidFill>
              </a:rPr>
              <a:t>Abdera</a:t>
            </a:r>
            <a:r>
              <a:rPr lang="en-US" dirty="0" smtClean="0">
                <a:solidFill>
                  <a:srgbClr val="C00000"/>
                </a:solidFill>
              </a:rPr>
              <a:t>, Thrace (in modern-day Greece). He is best known for his contributions to the development of atomism, a philosophical theory that posits that the universe is composed of indivisible, fundamental particles called "atoms.“</a:t>
            </a:r>
          </a:p>
          <a:p>
            <a:pPr algn="just">
              <a:buNone/>
            </a:pPr>
            <a:r>
              <a:rPr lang="en-US" dirty="0" smtClean="0"/>
              <a:t>		</a:t>
            </a:r>
            <a:r>
              <a:rPr lang="en-US" dirty="0" smtClean="0">
                <a:solidFill>
                  <a:srgbClr val="002060"/>
                </a:solidFill>
              </a:rPr>
              <a:t>Democritus and his mentor Leucippus are often credited with the development of this concept, although many of their writings have been lost, and much of what we know about their ideas comes from later philosophers and commentators.</a:t>
            </a: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wnloads\WhatsApp Image 2023-09-08 at 11.58.31 AM.jpeg"/>
          <p:cNvPicPr>
            <a:picLocks noGrp="1" noChangeAspect="1" noChangeArrowheads="1"/>
          </p:cNvPicPr>
          <p:nvPr>
            <p:ph idx="1"/>
          </p:nvPr>
        </p:nvPicPr>
        <p:blipFill>
          <a:blip r:embed="rId2"/>
          <a:srcRect l="1149" t="14667" r="5747" b="8000"/>
          <a:stretch>
            <a:fillRect/>
          </a:stretch>
        </p:blipFill>
        <p:spPr bwMode="auto">
          <a:xfrm rot="5400000">
            <a:off x="1250133" y="1107265"/>
            <a:ext cx="6286544" cy="464347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89</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Introduction to Greek Philosophy</vt:lpstr>
      <vt:lpstr>Introduction to Greek Philosophy GREEK PHILOSOPHY</vt:lpstr>
      <vt:lpstr>Thales (Greek Philosopher)</vt:lpstr>
      <vt:lpstr>Origin of Greek Philosophy</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PHILOSOPHY</dc:title>
  <dc:creator>HP</dc:creator>
  <cp:lastModifiedBy>Lenovo</cp:lastModifiedBy>
  <cp:revision>25</cp:revision>
  <dcterms:created xsi:type="dcterms:W3CDTF">2023-09-08T05:13:31Z</dcterms:created>
  <dcterms:modified xsi:type="dcterms:W3CDTF">2023-10-11T07:41:32Z</dcterms:modified>
</cp:coreProperties>
</file>