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77B900-89C3-4C66-B8B5-94CEA763245C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FC939D-90FE-4155-8F9F-C6865135002E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05272"/>
          </a:xfrm>
        </p:spPr>
        <p:txBody>
          <a:bodyPr/>
          <a:lstStyle/>
          <a:p>
            <a:r>
              <a:rPr lang="en-IN" dirty="0" smtClean="0"/>
              <a:t>Indus Valley Civilization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124672"/>
            <a:ext cx="3672080" cy="175260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dirty="0"/>
              <a:t>Prepared by</a:t>
            </a:r>
          </a:p>
          <a:p>
            <a:pPr algn="ctr">
              <a:lnSpc>
                <a:spcPct val="110000"/>
              </a:lnSpc>
            </a:pPr>
            <a:r>
              <a:rPr lang="en-US" dirty="0" err="1"/>
              <a:t>Bhaben</a:t>
            </a:r>
            <a:r>
              <a:rPr lang="en-US" dirty="0"/>
              <a:t> </a:t>
            </a:r>
            <a:r>
              <a:rPr lang="en-US" dirty="0" err="1"/>
              <a:t>Khanikar</a:t>
            </a:r>
            <a:endParaRPr lang="en-US" dirty="0"/>
          </a:p>
          <a:p>
            <a:pPr algn="ctr">
              <a:lnSpc>
                <a:spcPct val="110000"/>
              </a:lnSpc>
            </a:pPr>
            <a:r>
              <a:rPr lang="en-US" dirty="0"/>
              <a:t>Asst. Prof. Dept. of History</a:t>
            </a:r>
          </a:p>
          <a:p>
            <a:pPr algn="ctr">
              <a:lnSpc>
                <a:spcPct val="110000"/>
              </a:lnSpc>
            </a:pPr>
            <a:r>
              <a:rPr lang="en-US" dirty="0" err="1"/>
              <a:t>Bengtol</a:t>
            </a:r>
            <a:r>
              <a:rPr lang="en-US" dirty="0"/>
              <a:t> College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Indus Valley Civilization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The urban culture of the Bronze age  found in Harappa in Pakistan  (Punjab province) was a path –breaking  discovery. In 1853 A. Cunningham, the British engineer who </a:t>
            </a:r>
            <a:r>
              <a:rPr lang="en-IN" dirty="0" err="1"/>
              <a:t>becamea</a:t>
            </a:r>
            <a:r>
              <a:rPr lang="en-IN" dirty="0"/>
              <a:t> great  excavator and explorer. Noticed a </a:t>
            </a:r>
            <a:r>
              <a:rPr lang="en-IN" dirty="0" err="1"/>
              <a:t>Harappan</a:t>
            </a:r>
            <a:r>
              <a:rPr lang="en-IN" dirty="0"/>
              <a:t> Seal.  Much </a:t>
            </a:r>
            <a:r>
              <a:rPr lang="en-IN" dirty="0" err="1"/>
              <a:t>laterin</a:t>
            </a:r>
            <a:r>
              <a:rPr lang="en-IN" dirty="0"/>
              <a:t> 1921 Indian archaeologist </a:t>
            </a:r>
            <a:r>
              <a:rPr lang="en-IN" dirty="0" err="1"/>
              <a:t>Daya</a:t>
            </a:r>
            <a:r>
              <a:rPr lang="en-IN" dirty="0"/>
              <a:t> Ram </a:t>
            </a:r>
            <a:r>
              <a:rPr lang="en-IN" dirty="0" err="1"/>
              <a:t>Sahni</a:t>
            </a:r>
            <a:r>
              <a:rPr lang="en-IN" dirty="0"/>
              <a:t> who excavated at Harappa and </a:t>
            </a:r>
            <a:r>
              <a:rPr lang="en-IN" dirty="0" err="1"/>
              <a:t>R.D.Banerjee</a:t>
            </a:r>
            <a:r>
              <a:rPr lang="en-IN" dirty="0"/>
              <a:t> excavated the site of </a:t>
            </a:r>
            <a:r>
              <a:rPr lang="en-IN" dirty="0" err="1"/>
              <a:t>Mohenjodaro</a:t>
            </a:r>
            <a:r>
              <a:rPr lang="en-IN" dirty="0"/>
              <a:t> in </a:t>
            </a:r>
            <a:r>
              <a:rPr lang="en-IN" dirty="0" err="1"/>
              <a:t>Sindh</a:t>
            </a:r>
            <a:r>
              <a:rPr lang="en-IN" dirty="0"/>
              <a:t>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3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 it </a:t>
            </a:r>
            <a:r>
              <a:rPr lang="en-IN" dirty="0"/>
              <a:t> </a:t>
            </a:r>
            <a:r>
              <a:rPr lang="en-IN" dirty="0" smtClean="0"/>
              <a:t>was known  Harappa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It is called Harappa  because this civilization  was discovered first in 1921 at the modern site of Harappa situated in the province of Punjab in Pakistan. The Central zone  of this mature </a:t>
            </a:r>
            <a:r>
              <a:rPr lang="en-IN" dirty="0" err="1"/>
              <a:t>Harappan</a:t>
            </a:r>
            <a:r>
              <a:rPr lang="en-IN" dirty="0"/>
              <a:t> culture lay in </a:t>
            </a:r>
            <a:r>
              <a:rPr lang="en-IN" dirty="0" err="1"/>
              <a:t>Sindh</a:t>
            </a:r>
            <a:r>
              <a:rPr lang="en-IN" dirty="0"/>
              <a:t> and Punjab, principally in the Indus valley. From there it spread south –wards and eastwards. In this way, the </a:t>
            </a:r>
            <a:r>
              <a:rPr lang="en-IN" dirty="0" err="1"/>
              <a:t>Harappan</a:t>
            </a:r>
            <a:r>
              <a:rPr lang="en-IN" dirty="0"/>
              <a:t>  culture covered parts of Punjab, Haryana, </a:t>
            </a:r>
            <a:r>
              <a:rPr lang="en-IN" dirty="0" err="1"/>
              <a:t>Sindh</a:t>
            </a:r>
            <a:r>
              <a:rPr lang="en-IN" dirty="0"/>
              <a:t>, Baluchistan, Gujarat, Rajasthan,  and the fringes of western UP. The area formed a </a:t>
            </a:r>
            <a:r>
              <a:rPr lang="en-IN" dirty="0" err="1"/>
              <a:t>tringle</a:t>
            </a:r>
            <a:r>
              <a:rPr lang="en-IN" dirty="0"/>
              <a:t> and around for about 1299600sq.km which is a large area  that of Pakistan, and certainly large than ancient Egypt and Mesopotamia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</a:t>
            </a:r>
            <a:r>
              <a:rPr lang="en-IN" dirty="0" err="1" smtClean="0"/>
              <a:t>Harappan</a:t>
            </a:r>
            <a:r>
              <a:rPr lang="en-IN" dirty="0" smtClean="0"/>
              <a:t> Sites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Nearly 2800 </a:t>
            </a:r>
            <a:r>
              <a:rPr lang="en-IN" dirty="0" err="1" smtClean="0"/>
              <a:t>Harappan</a:t>
            </a:r>
            <a:r>
              <a:rPr lang="en-IN" dirty="0" smtClean="0"/>
              <a:t> sites have so far been identified in the subcontinent.  The two most important cities were Harappa in Punjab and </a:t>
            </a:r>
            <a:r>
              <a:rPr lang="en-IN" dirty="0" err="1" smtClean="0"/>
              <a:t>Mohenjadaro</a:t>
            </a:r>
            <a:r>
              <a:rPr lang="en-IN" dirty="0" smtClean="0"/>
              <a:t>( </a:t>
            </a:r>
            <a:r>
              <a:rPr lang="en-IN" dirty="0" err="1" smtClean="0"/>
              <a:t>litrrally</a:t>
            </a:r>
            <a:r>
              <a:rPr lang="en-IN" dirty="0" smtClean="0"/>
              <a:t>,  the mound of the dead) in </a:t>
            </a:r>
            <a:r>
              <a:rPr lang="en-IN" dirty="0" err="1" smtClean="0"/>
              <a:t>Sindh</a:t>
            </a:r>
            <a:r>
              <a:rPr lang="en-IN" dirty="0" smtClean="0"/>
              <a:t>, both forming  parts of Pakistan. A third city lay at </a:t>
            </a:r>
            <a:r>
              <a:rPr lang="en-IN" dirty="0" err="1" smtClean="0"/>
              <a:t>Chanhu-daro</a:t>
            </a:r>
            <a:r>
              <a:rPr lang="en-IN" dirty="0" smtClean="0"/>
              <a:t>( </a:t>
            </a:r>
            <a:r>
              <a:rPr lang="en-IN" dirty="0" err="1" smtClean="0"/>
              <a:t>sindh</a:t>
            </a:r>
            <a:r>
              <a:rPr lang="en-IN" dirty="0" smtClean="0"/>
              <a:t>) and a fourth  at </a:t>
            </a:r>
            <a:r>
              <a:rPr lang="en-IN" dirty="0" err="1" smtClean="0"/>
              <a:t>Lothal</a:t>
            </a:r>
            <a:r>
              <a:rPr lang="en-IN" dirty="0" smtClean="0"/>
              <a:t> in Gujarat. A fifth city lay at </a:t>
            </a:r>
            <a:r>
              <a:rPr lang="en-IN" dirty="0" err="1" smtClean="0"/>
              <a:t>Kalibangan</a:t>
            </a:r>
            <a:r>
              <a:rPr lang="en-IN" dirty="0" smtClean="0"/>
              <a:t> ( in northern Rajasthan). A sixth  called </a:t>
            </a:r>
            <a:r>
              <a:rPr lang="en-IN" dirty="0" err="1" smtClean="0"/>
              <a:t>Banawali</a:t>
            </a:r>
            <a:r>
              <a:rPr lang="en-IN" dirty="0" smtClean="0"/>
              <a:t>( Haryana)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Features of Harappa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3800" dirty="0" smtClean="0"/>
              <a:t>Town </a:t>
            </a:r>
            <a:r>
              <a:rPr lang="en-IN" sz="3800" dirty="0" err="1" smtClean="0"/>
              <a:t>Planing</a:t>
            </a:r>
            <a:r>
              <a:rPr lang="en-IN" sz="3800" dirty="0" smtClean="0"/>
              <a:t> and Structures:-</a:t>
            </a:r>
          </a:p>
          <a:p>
            <a:endParaRPr lang="en-IN" sz="3800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Harappan</a:t>
            </a:r>
            <a:r>
              <a:rPr lang="en-IN" dirty="0" smtClean="0"/>
              <a:t> culture was distinguished by its system of town </a:t>
            </a:r>
            <a:r>
              <a:rPr lang="en-IN" dirty="0" err="1" smtClean="0"/>
              <a:t>planing</a:t>
            </a:r>
            <a:r>
              <a:rPr lang="en-IN" dirty="0" smtClean="0"/>
              <a:t>.</a:t>
            </a:r>
          </a:p>
          <a:p>
            <a:r>
              <a:rPr lang="en-IN" dirty="0" smtClean="0"/>
              <a:t>Both Harappa and </a:t>
            </a:r>
            <a:r>
              <a:rPr lang="en-IN" dirty="0" err="1" smtClean="0"/>
              <a:t>Mohenjadaro</a:t>
            </a:r>
            <a:r>
              <a:rPr lang="en-IN" dirty="0" smtClean="0"/>
              <a:t> had a </a:t>
            </a:r>
            <a:r>
              <a:rPr lang="en-IN" dirty="0" err="1" smtClean="0"/>
              <a:t>citadal</a:t>
            </a:r>
            <a:r>
              <a:rPr lang="en-IN" dirty="0" smtClean="0"/>
              <a:t> and this was </a:t>
            </a:r>
            <a:r>
              <a:rPr lang="en-IN" dirty="0" err="1" smtClean="0"/>
              <a:t>possibily</a:t>
            </a:r>
            <a:r>
              <a:rPr lang="en-IN" dirty="0" smtClean="0"/>
              <a:t> occupied by members of the ruling class.</a:t>
            </a:r>
          </a:p>
          <a:p>
            <a:r>
              <a:rPr lang="en-IN" dirty="0" smtClean="0"/>
              <a:t>Both the </a:t>
            </a:r>
            <a:r>
              <a:rPr lang="en-IN" dirty="0" err="1" smtClean="0"/>
              <a:t>citadal</a:t>
            </a:r>
            <a:r>
              <a:rPr lang="en-IN" dirty="0" smtClean="0"/>
              <a:t> in each city lay a lower  town  with brick houses, that were inhabited by the common people.</a:t>
            </a:r>
          </a:p>
          <a:p>
            <a:r>
              <a:rPr lang="en-IN" dirty="0" smtClean="0"/>
              <a:t>The remarkable thing about the </a:t>
            </a:r>
            <a:r>
              <a:rPr lang="en-IN" dirty="0" err="1" smtClean="0"/>
              <a:t>arrangment</a:t>
            </a:r>
            <a:r>
              <a:rPr lang="en-IN" dirty="0" smtClean="0"/>
              <a:t> of the houses in the cities is that they followed a grid system, with roads cutting across one  another virtually at right angles.</a:t>
            </a:r>
          </a:p>
          <a:p>
            <a:r>
              <a:rPr lang="en-IN" dirty="0" smtClean="0"/>
              <a:t>The monuments of the cities </a:t>
            </a:r>
            <a:r>
              <a:rPr lang="en-IN" dirty="0" err="1" smtClean="0"/>
              <a:t>symbolished</a:t>
            </a:r>
            <a:r>
              <a:rPr lang="en-IN" dirty="0" smtClean="0"/>
              <a:t> the </a:t>
            </a:r>
            <a:r>
              <a:rPr lang="en-IN" dirty="0" err="1" smtClean="0"/>
              <a:t>ablity</a:t>
            </a:r>
            <a:r>
              <a:rPr lang="en-IN" dirty="0" smtClean="0"/>
              <a:t> of the ruling class to mobilize labour and collect taxes, the huge brick constructions were a means of impressing upon the common people  the prestige and influence of their rulers.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Great Bath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The most important public place of  </a:t>
            </a:r>
            <a:r>
              <a:rPr lang="en-IN" dirty="0" err="1" smtClean="0"/>
              <a:t>Mohenjadaro</a:t>
            </a:r>
            <a:r>
              <a:rPr lang="en-IN" dirty="0" smtClean="0"/>
              <a:t> seems to have been the Great Bath, comprising the tank which is situated in the Citadel mound. </a:t>
            </a:r>
          </a:p>
          <a:p>
            <a:r>
              <a:rPr lang="en-IN" dirty="0" smtClean="0"/>
              <a:t>It measures 11.88 x 7.01m and 2.43 m deep.</a:t>
            </a:r>
          </a:p>
          <a:p>
            <a:r>
              <a:rPr lang="en-IN" dirty="0" smtClean="0"/>
              <a:t> Flights of steps at either end lead to the surface and there are side rooms for changing clothes.</a:t>
            </a:r>
          </a:p>
          <a:p>
            <a:r>
              <a:rPr lang="en-IN" dirty="0" smtClean="0"/>
              <a:t>The floor of the bath was made of burnt bricks.</a:t>
            </a:r>
          </a:p>
          <a:p>
            <a:r>
              <a:rPr lang="en-IN" dirty="0" smtClean="0"/>
              <a:t>Water was drawn from a large well in an adjacent room and an outlet from the corner of the bath led to a drain.</a:t>
            </a:r>
          </a:p>
          <a:p>
            <a:r>
              <a:rPr lang="en-IN" dirty="0" smtClean="0"/>
              <a:t>It has been suggested that the Great Bath  was primarily intended for ritual bathing.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527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Indus Valley Civilization</vt:lpstr>
      <vt:lpstr>Indus Valley Civilization</vt:lpstr>
      <vt:lpstr>Why  it  was known  Harappa</vt:lpstr>
      <vt:lpstr>       Harappan Sites</vt:lpstr>
      <vt:lpstr>     Features of Harappa </vt:lpstr>
      <vt:lpstr>         Great Bath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 Valley Civilization</dc:title>
  <dc:creator>Pavilion</dc:creator>
  <cp:lastModifiedBy>Lenovo</cp:lastModifiedBy>
  <cp:revision>7</cp:revision>
  <dcterms:created xsi:type="dcterms:W3CDTF">2023-09-01T05:06:34Z</dcterms:created>
  <dcterms:modified xsi:type="dcterms:W3CDTF">2023-10-11T07:19:22Z</dcterms:modified>
</cp:coreProperties>
</file>