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456B65F-C068-416F-A1DF-0CDB70B5618C}" type="datetimeFigureOut">
              <a:rPr lang="en-US" smtClean="0"/>
              <a:pPr/>
              <a:t>10/14/2023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A0D59B2-428A-4E9A-AB6B-E1B141C0C9D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56B65F-C068-416F-A1DF-0CDB70B5618C}" type="datetimeFigureOut">
              <a:rPr lang="en-US" smtClean="0"/>
              <a:pPr/>
              <a:t>10/14/2023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0D59B2-428A-4E9A-AB6B-E1B141C0C9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56B65F-C068-416F-A1DF-0CDB70B5618C}" type="datetimeFigureOut">
              <a:rPr lang="en-US" smtClean="0"/>
              <a:pPr/>
              <a:t>10/14/2023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0D59B2-428A-4E9A-AB6B-E1B141C0C9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56B65F-C068-416F-A1DF-0CDB70B5618C}" type="datetimeFigureOut">
              <a:rPr lang="en-US" smtClean="0"/>
              <a:pPr/>
              <a:t>10/14/2023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0D59B2-428A-4E9A-AB6B-E1B141C0C9D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456B65F-C068-416F-A1DF-0CDB70B5618C}" type="datetimeFigureOut">
              <a:rPr lang="en-US" smtClean="0"/>
              <a:pPr/>
              <a:t>10/14/2023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0D59B2-428A-4E9A-AB6B-E1B141C0C9D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456B65F-C068-416F-A1DF-0CDB70B5618C}" type="datetimeFigureOut">
              <a:rPr lang="en-US" smtClean="0"/>
              <a:pPr/>
              <a:t>10/14/2023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0D59B2-428A-4E9A-AB6B-E1B141C0C9D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456B65F-C068-416F-A1DF-0CDB70B5618C}" type="datetimeFigureOut">
              <a:rPr lang="en-US" smtClean="0"/>
              <a:pPr/>
              <a:t>10/14/2023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A0D59B2-428A-4E9A-AB6B-E1B141C0C9D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456B65F-C068-416F-A1DF-0CDB70B5618C}" type="datetimeFigureOut">
              <a:rPr lang="en-US" smtClean="0"/>
              <a:pPr/>
              <a:t>10/14/2023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0D59B2-428A-4E9A-AB6B-E1B141C0C9D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456B65F-C068-416F-A1DF-0CDB70B5618C}" type="datetimeFigureOut">
              <a:rPr lang="en-US" smtClean="0"/>
              <a:pPr/>
              <a:t>10/14/2023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A0D59B2-428A-4E9A-AB6B-E1B141C0C9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456B65F-C068-416F-A1DF-0CDB70B5618C}" type="datetimeFigureOut">
              <a:rPr lang="en-US" smtClean="0"/>
              <a:pPr/>
              <a:t>10/14/2023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0D59B2-428A-4E9A-AB6B-E1B141C0C9D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456B65F-C068-416F-A1DF-0CDB70B5618C}" type="datetimeFigureOut">
              <a:rPr lang="en-US" smtClean="0"/>
              <a:pPr/>
              <a:t>10/14/2023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A0D59B2-428A-4E9A-AB6B-E1B141C0C9D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56B65F-C068-416F-A1DF-0CDB70B5618C}" type="datetimeFigureOut">
              <a:rPr lang="en-US" smtClean="0"/>
              <a:pPr/>
              <a:t>10/14/2023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A0D59B2-428A-4E9A-AB6B-E1B141C0C9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836712"/>
            <a:ext cx="7772400" cy="986452"/>
          </a:xfrm>
        </p:spPr>
        <p:txBody>
          <a:bodyPr>
            <a:normAutofit/>
          </a:bodyPr>
          <a:lstStyle/>
          <a:p>
            <a:pPr algn="l"/>
            <a:r>
              <a:rPr lang="en-US" dirty="0" smtClean="0">
                <a:latin typeface="Arial Narrow" pitchFamily="34" charset="0"/>
              </a:rPr>
              <a:t>What </a:t>
            </a:r>
            <a:r>
              <a:rPr lang="en-US" dirty="0" smtClean="0">
                <a:latin typeface="Arial Narrow" pitchFamily="34" charset="0"/>
              </a:rPr>
              <a:t>is ethics</a:t>
            </a:r>
            <a:r>
              <a:rPr lang="en-US" dirty="0" smtClean="0">
                <a:latin typeface="Arial Narrow" pitchFamily="34" charset="0"/>
              </a:rPr>
              <a:t>?</a:t>
            </a:r>
            <a:endParaRPr lang="en-US" dirty="0"/>
          </a:p>
        </p:txBody>
      </p:sp>
      <p:sp>
        <p:nvSpPr>
          <p:cNvPr id="3" name="TextBox 2"/>
          <p:cNvSpPr txBox="1"/>
          <p:nvPr/>
        </p:nvSpPr>
        <p:spPr>
          <a:xfrm>
            <a:off x="4139952" y="3452807"/>
            <a:ext cx="3744416" cy="1200329"/>
          </a:xfrm>
          <a:prstGeom prst="rect">
            <a:avLst/>
          </a:prstGeom>
          <a:noFill/>
        </p:spPr>
        <p:txBody>
          <a:bodyPr wrap="square" rtlCol="0">
            <a:spAutoFit/>
          </a:bodyPr>
          <a:lstStyle/>
          <a:p>
            <a:r>
              <a:rPr lang="en-US" dirty="0" smtClean="0"/>
              <a:t>Prepared by</a:t>
            </a:r>
          </a:p>
          <a:p>
            <a:r>
              <a:rPr lang="en-US" dirty="0" smtClean="0"/>
              <a:t>Dr. </a:t>
            </a:r>
            <a:r>
              <a:rPr lang="en-US" dirty="0" err="1" smtClean="0"/>
              <a:t>Anosh</a:t>
            </a:r>
            <a:r>
              <a:rPr lang="en-US" dirty="0" smtClean="0"/>
              <a:t> </a:t>
            </a:r>
            <a:r>
              <a:rPr lang="en-US" dirty="0" err="1" smtClean="0"/>
              <a:t>Narzary</a:t>
            </a:r>
            <a:endParaRPr lang="en-US" dirty="0" smtClean="0"/>
          </a:p>
          <a:p>
            <a:r>
              <a:rPr lang="en-US" dirty="0" smtClean="0"/>
              <a:t>Asst. Prof. Dept. of Philosophy</a:t>
            </a:r>
          </a:p>
          <a:p>
            <a:r>
              <a:rPr lang="en-US" dirty="0" err="1" smtClean="0"/>
              <a:t>Bengtol</a:t>
            </a:r>
            <a:r>
              <a:rPr lang="en-US" dirty="0" smtClean="0"/>
              <a:t> College, </a:t>
            </a:r>
            <a:r>
              <a:rPr lang="en-US" dirty="0" err="1" smtClean="0"/>
              <a:t>Bengtol</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4"/>
            <a:ext cx="7772400" cy="5715040"/>
          </a:xfrm>
        </p:spPr>
        <p:txBody>
          <a:bodyPr>
            <a:normAutofit fontScale="90000"/>
          </a:bodyPr>
          <a:lstStyle/>
          <a:p>
            <a:pPr algn="l"/>
            <a:r>
              <a:rPr lang="en-US" dirty="0" smtClean="0"/>
              <a:t/>
            </a:r>
            <a:br>
              <a:rPr lang="en-US" dirty="0" smtClean="0"/>
            </a:br>
            <a:r>
              <a:rPr lang="en-US" dirty="0" smtClean="0">
                <a:latin typeface="Arial Narrow" pitchFamily="34" charset="0"/>
              </a:rPr>
              <a:t>What is ethics?</a:t>
            </a:r>
            <a:br>
              <a:rPr lang="en-US" dirty="0" smtClean="0">
                <a:latin typeface="Arial Narrow" pitchFamily="34" charset="0"/>
              </a:rPr>
            </a:br>
            <a:r>
              <a:rPr lang="en-US" dirty="0">
                <a:latin typeface="Arial Narrow" pitchFamily="34" charset="0"/>
              </a:rPr>
              <a:t/>
            </a:r>
            <a:br>
              <a:rPr lang="en-US" dirty="0">
                <a:latin typeface="Arial Narrow" pitchFamily="34" charset="0"/>
              </a:rPr>
            </a:br>
            <a:r>
              <a:rPr lang="en-US" dirty="0" smtClean="0">
                <a:latin typeface="Arial Narrow" pitchFamily="34" charset="0"/>
              </a:rPr>
              <a:t>	</a:t>
            </a:r>
            <a:r>
              <a:rPr lang="en-US" sz="4000" dirty="0" smtClean="0">
                <a:latin typeface="Arial Narrow" pitchFamily="34" charset="0"/>
              </a:rPr>
              <a:t>Ethics</a:t>
            </a:r>
            <a:r>
              <a:rPr lang="en-US" sz="4000" dirty="0">
                <a:latin typeface="Arial Narrow" pitchFamily="34" charset="0"/>
              </a:rPr>
              <a:t>, also called moral philosophy, the discipline concerned with what is morally good and bad and morally right and wrong. The term is also applied to any system or theory of moral values or principles.</a:t>
            </a:r>
            <a:r>
              <a:rPr lang="en-US" sz="4000" dirty="0"/>
              <a:t/>
            </a:r>
            <a:br>
              <a:rPr lang="en-US" sz="4000" dirty="0"/>
            </a:br>
            <a:endParaRPr lang="en-US" dirty="0"/>
          </a:p>
        </p:txBody>
      </p:sp>
    </p:spTree>
    <p:extLst>
      <p:ext uri="{BB962C8B-B14F-4D97-AF65-F5344CB8AC3E}">
        <p14:creationId xmlns:p14="http://schemas.microsoft.com/office/powerpoint/2010/main" val="750239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800" dirty="0"/>
              <a:t>Professional ethics is the cornerstone of any profession. It is a set of moral and ethical principles that guide professionals in their conduct and decision-making processes. The essence of professional ethics is to ensure that professionals adhere to certain standards of behavior, which are essential for building trust and maintaining the integrity of their profession.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solidFill>
                  <a:srgbClr val="C00000"/>
                </a:solidFill>
              </a:rPr>
              <a:t>Professional ethics is particularly important in fields such as law, medicine, engineering, and accounting, where professionals have a significant impact on the lives of individuals and society as a whole. In these fields, the failure to adhere to ethical standards can result in serious consequences, including loss of life, property damage, and financial loss.</a:t>
            </a:r>
          </a:p>
          <a:p>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929354"/>
          </a:xfrm>
        </p:spPr>
        <p:txBody>
          <a:bodyPr>
            <a:noAutofit/>
          </a:bodyPr>
          <a:lstStyle/>
          <a:p>
            <a:r>
              <a:rPr lang="en-US" sz="2400" dirty="0">
                <a:solidFill>
                  <a:srgbClr val="002060"/>
                </a:solidFill>
              </a:rPr>
              <a:t>The principles of professional ethics are generally centered around the following key values:</a:t>
            </a:r>
          </a:p>
          <a:p>
            <a:r>
              <a:rPr lang="en-US" sz="2400" dirty="0">
                <a:solidFill>
                  <a:srgbClr val="0070C0"/>
                </a:solidFill>
              </a:rPr>
              <a:t>Integrity: Professionals must be honest and transparent in all their dealings. They must act with integrity and avoid any actions that could compromise their objectivity.</a:t>
            </a:r>
          </a:p>
          <a:p>
            <a:r>
              <a:rPr lang="en-US" sz="2400" dirty="0">
                <a:solidFill>
                  <a:srgbClr val="FF0000"/>
                </a:solidFill>
              </a:rPr>
              <a:t>Respect: Professionals must show respect for the dignity and rights of their clients, colleagues, and the wider community. They must also maintain confidentiality and protect the privacy of their clients.</a:t>
            </a:r>
          </a:p>
          <a:p>
            <a:r>
              <a:rPr lang="en-US" sz="2400" dirty="0">
                <a:solidFill>
                  <a:srgbClr val="0070C0"/>
                </a:solidFill>
              </a:rPr>
              <a:t>Responsibility: Professionals have a responsibility to act in the best interests of their clients, and to ensure that they do not engage in any actions that could cause harm. They must also take responsibility for their actions and be accountable for any mistakes or errors.</a:t>
            </a:r>
          </a:p>
          <a:p>
            <a:endParaRPr lang="en-US" sz="2400"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92500" lnSpcReduction="20000"/>
          </a:bodyPr>
          <a:lstStyle/>
          <a:p>
            <a:pPr algn="just"/>
            <a:r>
              <a:rPr lang="en-US" dirty="0">
                <a:solidFill>
                  <a:schemeClr val="accent1"/>
                </a:solidFill>
              </a:rPr>
              <a:t>Competence: Professionals must possess the necessary skills and knowledge to perform their duties effectively. They must also continue to develop their skills and knowledge throughout their careers.</a:t>
            </a:r>
          </a:p>
          <a:p>
            <a:pPr algn="just"/>
            <a:r>
              <a:rPr lang="en-US" dirty="0">
                <a:solidFill>
                  <a:schemeClr val="accent1"/>
                </a:solidFill>
              </a:rPr>
              <a:t>Fairness: Professionals must be fair and impartial in their decision-making processes. They must also ensure that their decisions are based on objective criteria and not influenced by personal interests or biases.</a:t>
            </a:r>
          </a:p>
          <a:p>
            <a:pPr algn="just"/>
            <a:r>
              <a:rPr lang="en-US" dirty="0">
                <a:solidFill>
                  <a:schemeClr val="accent1"/>
                </a:solidFill>
              </a:rPr>
              <a:t>The importance of professional ethics cannot be overstated. It is essential for building trust and credibility with clients, colleagues, and the wider community. It also helps to maintain the integrity and reputation of the profession, and ensures that professionals are held to account for their actions.</a:t>
            </a:r>
          </a:p>
          <a:p>
            <a:pPr algn="just"/>
            <a:endParaRPr lang="en-US" dirty="0">
              <a:solidFill>
                <a:schemeClr val="accen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accent1"/>
                </a:solidFill>
              </a:rPr>
              <a:t>In conclusion, professional ethics is a critical component of any profession. It is based on a set of moral and ethical principles that guide professionals in their conduct and decision-making processes. By adhering to these principles, professionals can build trust and credibility with their clients, colleagues, and the wider community, and maintain the integrity of their profession.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a:bodyPr>
          <a:lstStyle/>
          <a:p>
            <a:pPr algn="just"/>
            <a:r>
              <a:rPr lang="en-US" dirty="0">
                <a:solidFill>
                  <a:srgbClr val="7030A0"/>
                </a:solidFill>
              </a:rPr>
              <a:t>Personal and Professional Ethics</a:t>
            </a:r>
          </a:p>
          <a:p>
            <a:pPr algn="just"/>
            <a:r>
              <a:rPr lang="en-US" dirty="0">
                <a:solidFill>
                  <a:schemeClr val="accent6"/>
                </a:solidFill>
              </a:rPr>
              <a:t>Ethics may be defined as the sense of what is right and wrong, or what is good and evil. Ethics provide some significant direction in one’s life. It is the norms and principles that govern people’s </a:t>
            </a:r>
            <a:r>
              <a:rPr lang="en-US" dirty="0" err="1">
                <a:solidFill>
                  <a:schemeClr val="accent6"/>
                </a:solidFill>
              </a:rPr>
              <a:t>behaviour</a:t>
            </a:r>
            <a:r>
              <a:rPr lang="en-US" dirty="0">
                <a:solidFill>
                  <a:schemeClr val="accent6"/>
                </a:solidFill>
              </a:rPr>
              <a:t> and investigates right and wrong in human </a:t>
            </a:r>
            <a:r>
              <a:rPr lang="en-US" dirty="0" err="1">
                <a:solidFill>
                  <a:schemeClr val="accent6"/>
                </a:solidFill>
              </a:rPr>
              <a:t>behaviour</a:t>
            </a:r>
            <a:r>
              <a:rPr lang="en-US" dirty="0">
                <a:solidFill>
                  <a:schemeClr val="accent6"/>
                </a:solidFill>
              </a:rPr>
              <a:t>. Personal ethics are one’s ideals and values that determine who they are as a person. On the other hand, how one acts and follows the norms in a professional space, is Professional ethics. </a:t>
            </a:r>
          </a:p>
          <a:p>
            <a:endParaRPr lang="en-US" dirty="0">
              <a:solidFill>
                <a:schemeClr val="accent6"/>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TotalTime>
  <Words>542</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What is ethics?</vt:lpstr>
      <vt:lpstr> What is ethics?   Ethics, also called moral philosophy, the discipline concerned with what is morally good and bad and morally right and wrong. The term is also applied to any system or theory of moral values or principles. </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ethics?   Ethics, also called moral philosophy, the discipline concerned with what is morally good and bad and morally right and wrong. The term is also applied to any system or theory of moral values or principles.</dc:title>
  <dc:creator>HP</dc:creator>
  <cp:lastModifiedBy>Lenovo</cp:lastModifiedBy>
  <cp:revision>8</cp:revision>
  <dcterms:created xsi:type="dcterms:W3CDTF">2023-08-31T06:25:57Z</dcterms:created>
  <dcterms:modified xsi:type="dcterms:W3CDTF">2023-10-13T22:33:39Z</dcterms:modified>
</cp:coreProperties>
</file>